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5C623-3B3C-435F-AA16-6AFD8206D017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1DD3B3-4E24-443C-9CC0-C199CE743CA9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প্রকৃত নাম- মির আবদুস শুকুর আল মাহমুদ</a:t>
          </a:r>
        </a:p>
        <a:p>
          <a:r>
            <a:rPr lang="bn-BD" sz="2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পিতা- আবদুর রব মির</a:t>
          </a:r>
        </a:p>
        <a:p>
          <a:r>
            <a:rPr lang="bn-BD" sz="2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মাতা- রওশন আরা মির</a:t>
          </a:r>
        </a:p>
      </dgm:t>
    </dgm:pt>
    <dgm:pt modelId="{42BCEBAB-E6FD-405F-8082-5F70CD2B9B44}" type="parTrans" cxnId="{3D84F6E0-DE79-4580-94CE-4D9908737446}">
      <dgm:prSet/>
      <dgm:spPr/>
      <dgm:t>
        <a:bodyPr/>
        <a:lstStyle/>
        <a:p>
          <a:endParaRPr lang="en-US"/>
        </a:p>
      </dgm:t>
    </dgm:pt>
    <dgm:pt modelId="{5B6D9D23-F3C5-41D0-89D1-E75D7CCA420F}" type="sibTrans" cxnId="{3D84F6E0-DE79-4580-94CE-4D9908737446}">
      <dgm:prSet/>
      <dgm:spPr/>
      <dgm:t>
        <a:bodyPr/>
        <a:lstStyle/>
        <a:p>
          <a:endParaRPr lang="en-US"/>
        </a:p>
      </dgm:t>
    </dgm:pt>
    <dgm:pt modelId="{CA2866DD-1FDF-43D7-B92E-54443404883E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পেশা- সাংবাদিকতা (দৈনিক গণকন্ঠ, দৈনিক কর্ণফুলীর সম্পাদক)</a:t>
          </a:r>
        </a:p>
        <a:p>
          <a:r>
            <a:rPr lang="bn-BD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আবসরের পূর্ব পর্যন্ত বাংলাদেশ শিল্পকলা একাদেমির পরিচালক ছিলেন।</a:t>
          </a:r>
          <a:endParaRPr lang="en-US" sz="2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2E195B58-35BA-43F6-91AD-D9B85672B86C}" type="parTrans" cxnId="{96A42096-CEB5-4825-9577-58FE79E4237A}">
      <dgm:prSet/>
      <dgm:spPr/>
      <dgm:t>
        <a:bodyPr/>
        <a:lstStyle/>
        <a:p>
          <a:endParaRPr lang="en-US"/>
        </a:p>
      </dgm:t>
    </dgm:pt>
    <dgm:pt modelId="{5B854B42-ED24-43BA-B749-CAD2195EC9F9}" type="sibTrans" cxnId="{96A42096-CEB5-4825-9577-58FE79E4237A}">
      <dgm:prSet/>
      <dgm:spPr/>
      <dgm:t>
        <a:bodyPr/>
        <a:lstStyle/>
        <a:p>
          <a:endParaRPr lang="en-US"/>
        </a:p>
      </dgm:t>
    </dgm:pt>
    <dgm:pt modelId="{8DC631E8-14DE-405C-AEF3-8CDAE26307FA}">
      <dgm:prSet phldrT="[Text]" custT="1"/>
      <dgm:spPr/>
      <dgm:t>
        <a:bodyPr>
          <a:prstTxWarp prst="textPlain">
            <a:avLst/>
          </a:prstTxWarp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bn-BD" sz="3200" b="1" cap="none" spc="0" dirty="0" smtClean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rPr>
            <a:t>পড়াশোনা- মাধ্যমিক স্তর পর্যন্ত</a:t>
          </a:r>
        </a:p>
        <a:p>
          <a:r>
            <a:rPr lang="bn-BD" sz="3200" b="1" cap="none" spc="0" dirty="0" smtClean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rPr>
            <a:t>কবিতার জগৎ- স্নিগ্ধ-শ্যামল, প্রশান্ত গ্রামীণ জীবন ও প্রকৃতির চিরায়ত রূপ</a:t>
          </a:r>
          <a:endParaRPr lang="en-US" sz="3200" b="1" cap="none" spc="0" dirty="0">
            <a:ln/>
            <a:solidFill>
              <a:schemeClr val="accent3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72D288BD-61DB-438C-AB9E-D68299DB7618}" type="parTrans" cxnId="{03F72BCF-3EF1-47C6-81BA-ACB8499A7BF7}">
      <dgm:prSet/>
      <dgm:spPr/>
      <dgm:t>
        <a:bodyPr/>
        <a:lstStyle/>
        <a:p>
          <a:endParaRPr lang="en-US"/>
        </a:p>
      </dgm:t>
    </dgm:pt>
    <dgm:pt modelId="{D96B087D-EFBE-4295-A3B3-AF557CD64E8F}" type="sibTrans" cxnId="{03F72BCF-3EF1-47C6-81BA-ACB8499A7BF7}">
      <dgm:prSet/>
      <dgm:spPr/>
      <dgm:t>
        <a:bodyPr/>
        <a:lstStyle/>
        <a:p>
          <a:endParaRPr lang="en-US"/>
        </a:p>
      </dgm:t>
    </dgm:pt>
    <dgm:pt modelId="{1B74A392-66A8-4BA5-99A1-75E4524B4D4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9CADEA9-19F7-4B68-859B-219F1BDBF4FA}" type="sibTrans" cxnId="{5E49C840-C212-4714-B3F1-D9A859B03D07}">
      <dgm:prSet/>
      <dgm:spPr/>
      <dgm:t>
        <a:bodyPr/>
        <a:lstStyle/>
        <a:p>
          <a:endParaRPr lang="en-US"/>
        </a:p>
      </dgm:t>
    </dgm:pt>
    <dgm:pt modelId="{B1D4756F-5521-42B8-8C54-08C0F9CCF9EF}" type="parTrans" cxnId="{5E49C840-C212-4714-B3F1-D9A859B03D07}">
      <dgm:prSet/>
      <dgm:spPr/>
      <dgm:t>
        <a:bodyPr/>
        <a:lstStyle/>
        <a:p>
          <a:endParaRPr lang="en-US"/>
        </a:p>
      </dgm:t>
    </dgm:pt>
    <dgm:pt modelId="{21DB2ECA-0689-4ACC-9675-DE140C3C821E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8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জন্ম- ১৯৩৬, ১১ জুলাই ব্রাহ্মণবাড়িয়া জেলার মৌড়াইল গ্রামে।</a:t>
          </a:r>
        </a:p>
        <a:p>
          <a:r>
            <a:rPr lang="bn-BD" sz="28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পুরস্কার- বাংলা একাদেমি পুরস্কার, একুশে পদকসহ অসংখ্য পুরস্কার।</a:t>
          </a:r>
          <a:endParaRPr lang="en-US" sz="28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98C1EBCB-D13C-40FE-8A40-F4AC6512005A}" type="sibTrans" cxnId="{F29109A9-EA27-40F7-A2B9-5B47DB8F9B98}">
      <dgm:prSet/>
      <dgm:spPr/>
      <dgm:t>
        <a:bodyPr/>
        <a:lstStyle/>
        <a:p>
          <a:endParaRPr lang="en-US"/>
        </a:p>
      </dgm:t>
    </dgm:pt>
    <dgm:pt modelId="{E09F2331-5203-4184-BA66-4EBAF7D83E74}" type="parTrans" cxnId="{F29109A9-EA27-40F7-A2B9-5B47DB8F9B98}">
      <dgm:prSet/>
      <dgm:spPr/>
      <dgm:t>
        <a:bodyPr/>
        <a:lstStyle/>
        <a:p>
          <a:endParaRPr lang="en-US"/>
        </a:p>
      </dgm:t>
    </dgm:pt>
    <dgm:pt modelId="{F81669D1-C5E8-481A-98A7-3F5C55A0B1FE}" type="pres">
      <dgm:prSet presAssocID="{E455C623-3B3C-435F-AA16-6AFD8206D01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A957-7AC7-4801-A84B-79AA5B3CB117}" type="pres">
      <dgm:prSet presAssocID="{E455C623-3B3C-435F-AA16-6AFD8206D017}" presName="matrix" presStyleCnt="0"/>
      <dgm:spPr/>
    </dgm:pt>
    <dgm:pt modelId="{E9825EE8-7177-42EF-9E42-68D337A91996}" type="pres">
      <dgm:prSet presAssocID="{E455C623-3B3C-435F-AA16-6AFD8206D017}" presName="tile1" presStyleLbl="node1" presStyleIdx="0" presStyleCnt="4"/>
      <dgm:spPr/>
      <dgm:t>
        <a:bodyPr/>
        <a:lstStyle/>
        <a:p>
          <a:endParaRPr lang="en-US"/>
        </a:p>
      </dgm:t>
    </dgm:pt>
    <dgm:pt modelId="{1E14A191-D458-4CA2-9A55-C1FDC7354F76}" type="pres">
      <dgm:prSet presAssocID="{E455C623-3B3C-435F-AA16-6AFD8206D01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7CD1-E25C-4538-80E3-7FCAD4A0D99D}" type="pres">
      <dgm:prSet presAssocID="{E455C623-3B3C-435F-AA16-6AFD8206D017}" presName="tile2" presStyleLbl="node1" presStyleIdx="1" presStyleCnt="4"/>
      <dgm:spPr/>
      <dgm:t>
        <a:bodyPr/>
        <a:lstStyle/>
        <a:p>
          <a:endParaRPr lang="en-US"/>
        </a:p>
      </dgm:t>
    </dgm:pt>
    <dgm:pt modelId="{2F3B6A23-4712-4630-9520-82E653D85FD0}" type="pres">
      <dgm:prSet presAssocID="{E455C623-3B3C-435F-AA16-6AFD8206D01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6F422-B33C-4AB2-8093-BB4B4FFD2491}" type="pres">
      <dgm:prSet presAssocID="{E455C623-3B3C-435F-AA16-6AFD8206D017}" presName="tile3" presStyleLbl="node1" presStyleIdx="2" presStyleCnt="4"/>
      <dgm:spPr/>
      <dgm:t>
        <a:bodyPr/>
        <a:lstStyle/>
        <a:p>
          <a:endParaRPr lang="en-US"/>
        </a:p>
      </dgm:t>
    </dgm:pt>
    <dgm:pt modelId="{994BA3BB-7862-49E8-88EA-A8A8AD9E1D92}" type="pres">
      <dgm:prSet presAssocID="{E455C623-3B3C-435F-AA16-6AFD8206D01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F5B3B-8D50-4E4E-A088-DC440F32BC1A}" type="pres">
      <dgm:prSet presAssocID="{E455C623-3B3C-435F-AA16-6AFD8206D017}" presName="tile4" presStyleLbl="node1" presStyleIdx="3" presStyleCnt="4"/>
      <dgm:spPr/>
      <dgm:t>
        <a:bodyPr/>
        <a:lstStyle/>
        <a:p>
          <a:endParaRPr lang="en-US"/>
        </a:p>
      </dgm:t>
    </dgm:pt>
    <dgm:pt modelId="{0EE5D113-0F7F-416B-8CAB-35FDEB52C70B}" type="pres">
      <dgm:prSet presAssocID="{E455C623-3B3C-435F-AA16-6AFD8206D01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19BA6-696C-48AA-B502-8B18662C11D3}" type="pres">
      <dgm:prSet presAssocID="{E455C623-3B3C-435F-AA16-6AFD8206D017}" presName="centerTile" presStyleLbl="fgShp" presStyleIdx="0" presStyleCnt="1" custScaleX="89189" custScaleY="88889" custLinFactNeighborX="-562" custLinFactNeighborY="-88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42096-CEB5-4825-9577-58FE79E4237A}" srcId="{1B74A392-66A8-4BA5-99A1-75E4524B4D40}" destId="{CA2866DD-1FDF-43D7-B92E-54443404883E}" srcOrd="2" destOrd="0" parTransId="{2E195B58-35BA-43F6-91AD-D9B85672B86C}" sibTransId="{5B854B42-ED24-43BA-B749-CAD2195EC9F9}"/>
    <dgm:cxn modelId="{5E49C840-C212-4714-B3F1-D9A859B03D07}" srcId="{E455C623-3B3C-435F-AA16-6AFD8206D017}" destId="{1B74A392-66A8-4BA5-99A1-75E4524B4D40}" srcOrd="0" destOrd="0" parTransId="{B1D4756F-5521-42B8-8C54-08C0F9CCF9EF}" sibTransId="{99CADEA9-19F7-4B68-859B-219F1BDBF4FA}"/>
    <dgm:cxn modelId="{6AA938F1-7433-43A4-8FE9-4427414F005A}" type="presOf" srcId="{9F1DD3B3-4E24-443C-9CC0-C199CE743CA9}" destId="{2F3B6A23-4712-4630-9520-82E653D85FD0}" srcOrd="1" destOrd="0" presId="urn:microsoft.com/office/officeart/2005/8/layout/matrix1"/>
    <dgm:cxn modelId="{A8B53410-57F6-4AC5-88AE-38E5CB43DC5B}" type="presOf" srcId="{8DC631E8-14DE-405C-AEF3-8CDAE26307FA}" destId="{CD1F5B3B-8D50-4E4E-A088-DC440F32BC1A}" srcOrd="0" destOrd="0" presId="urn:microsoft.com/office/officeart/2005/8/layout/matrix1"/>
    <dgm:cxn modelId="{03F72BCF-3EF1-47C6-81BA-ACB8499A7BF7}" srcId="{1B74A392-66A8-4BA5-99A1-75E4524B4D40}" destId="{8DC631E8-14DE-405C-AEF3-8CDAE26307FA}" srcOrd="3" destOrd="0" parTransId="{72D288BD-61DB-438C-AB9E-D68299DB7618}" sibTransId="{D96B087D-EFBE-4295-A3B3-AF557CD64E8F}"/>
    <dgm:cxn modelId="{D65517EB-4DE5-4017-9F3F-C32915A82CBF}" type="presOf" srcId="{CA2866DD-1FDF-43D7-B92E-54443404883E}" destId="{994BA3BB-7862-49E8-88EA-A8A8AD9E1D92}" srcOrd="1" destOrd="0" presId="urn:microsoft.com/office/officeart/2005/8/layout/matrix1"/>
    <dgm:cxn modelId="{3D84F6E0-DE79-4580-94CE-4D9908737446}" srcId="{1B74A392-66A8-4BA5-99A1-75E4524B4D40}" destId="{9F1DD3B3-4E24-443C-9CC0-C199CE743CA9}" srcOrd="1" destOrd="0" parTransId="{42BCEBAB-E6FD-405F-8082-5F70CD2B9B44}" sibTransId="{5B6D9D23-F3C5-41D0-89D1-E75D7CCA420F}"/>
    <dgm:cxn modelId="{7DE900DA-4ECF-41C5-8675-18AF79941A03}" type="presOf" srcId="{21DB2ECA-0689-4ACC-9675-DE140C3C821E}" destId="{E9825EE8-7177-42EF-9E42-68D337A91996}" srcOrd="0" destOrd="0" presId="urn:microsoft.com/office/officeart/2005/8/layout/matrix1"/>
    <dgm:cxn modelId="{F29109A9-EA27-40F7-A2B9-5B47DB8F9B98}" srcId="{1B74A392-66A8-4BA5-99A1-75E4524B4D40}" destId="{21DB2ECA-0689-4ACC-9675-DE140C3C821E}" srcOrd="0" destOrd="0" parTransId="{E09F2331-5203-4184-BA66-4EBAF7D83E74}" sibTransId="{98C1EBCB-D13C-40FE-8A40-F4AC6512005A}"/>
    <dgm:cxn modelId="{84AC59EE-87E2-4B33-9D75-8A29F918CE99}" type="presOf" srcId="{21DB2ECA-0689-4ACC-9675-DE140C3C821E}" destId="{1E14A191-D458-4CA2-9A55-C1FDC7354F76}" srcOrd="1" destOrd="0" presId="urn:microsoft.com/office/officeart/2005/8/layout/matrix1"/>
    <dgm:cxn modelId="{25CB3487-1A87-492C-A2DA-3161E540EA34}" type="presOf" srcId="{1B74A392-66A8-4BA5-99A1-75E4524B4D40}" destId="{C3F19BA6-696C-48AA-B502-8B18662C11D3}" srcOrd="0" destOrd="0" presId="urn:microsoft.com/office/officeart/2005/8/layout/matrix1"/>
    <dgm:cxn modelId="{E3F49F80-3686-4F73-B078-63683A36FC26}" type="presOf" srcId="{8DC631E8-14DE-405C-AEF3-8CDAE26307FA}" destId="{0EE5D113-0F7F-416B-8CAB-35FDEB52C70B}" srcOrd="1" destOrd="0" presId="urn:microsoft.com/office/officeart/2005/8/layout/matrix1"/>
    <dgm:cxn modelId="{B49B2539-E7AE-4436-A624-17D34D151A69}" type="presOf" srcId="{9F1DD3B3-4E24-443C-9CC0-C199CE743CA9}" destId="{3D897CD1-E25C-4538-80E3-7FCAD4A0D99D}" srcOrd="0" destOrd="0" presId="urn:microsoft.com/office/officeart/2005/8/layout/matrix1"/>
    <dgm:cxn modelId="{3161D838-E820-4B96-B76D-F41DC800ABE2}" type="presOf" srcId="{E455C623-3B3C-435F-AA16-6AFD8206D017}" destId="{F81669D1-C5E8-481A-98A7-3F5C55A0B1FE}" srcOrd="0" destOrd="0" presId="urn:microsoft.com/office/officeart/2005/8/layout/matrix1"/>
    <dgm:cxn modelId="{3859CB8A-52AC-4A82-A29A-8358611389D9}" type="presOf" srcId="{CA2866DD-1FDF-43D7-B92E-54443404883E}" destId="{0716F422-B33C-4AB2-8093-BB4B4FFD2491}" srcOrd="0" destOrd="0" presId="urn:microsoft.com/office/officeart/2005/8/layout/matrix1"/>
    <dgm:cxn modelId="{C16C6D86-8A98-4C0F-9996-4337DD018626}" type="presParOf" srcId="{F81669D1-C5E8-481A-98A7-3F5C55A0B1FE}" destId="{8942A957-7AC7-4801-A84B-79AA5B3CB117}" srcOrd="0" destOrd="0" presId="urn:microsoft.com/office/officeart/2005/8/layout/matrix1"/>
    <dgm:cxn modelId="{21084D18-0714-4AD2-80DB-3B621DFBF3C6}" type="presParOf" srcId="{8942A957-7AC7-4801-A84B-79AA5B3CB117}" destId="{E9825EE8-7177-42EF-9E42-68D337A91996}" srcOrd="0" destOrd="0" presId="urn:microsoft.com/office/officeart/2005/8/layout/matrix1"/>
    <dgm:cxn modelId="{6E6C250F-B250-4EC1-8C38-71A447288583}" type="presParOf" srcId="{8942A957-7AC7-4801-A84B-79AA5B3CB117}" destId="{1E14A191-D458-4CA2-9A55-C1FDC7354F76}" srcOrd="1" destOrd="0" presId="urn:microsoft.com/office/officeart/2005/8/layout/matrix1"/>
    <dgm:cxn modelId="{F97B79DC-250C-4DA8-A6E6-8DC79C3DD1E8}" type="presParOf" srcId="{8942A957-7AC7-4801-A84B-79AA5B3CB117}" destId="{3D897CD1-E25C-4538-80E3-7FCAD4A0D99D}" srcOrd="2" destOrd="0" presId="urn:microsoft.com/office/officeart/2005/8/layout/matrix1"/>
    <dgm:cxn modelId="{0DA1E12D-6430-4545-BBC7-9E84B7854023}" type="presParOf" srcId="{8942A957-7AC7-4801-A84B-79AA5B3CB117}" destId="{2F3B6A23-4712-4630-9520-82E653D85FD0}" srcOrd="3" destOrd="0" presId="urn:microsoft.com/office/officeart/2005/8/layout/matrix1"/>
    <dgm:cxn modelId="{CC7E5D49-B099-45F4-AC41-9E829BD4EC7A}" type="presParOf" srcId="{8942A957-7AC7-4801-A84B-79AA5B3CB117}" destId="{0716F422-B33C-4AB2-8093-BB4B4FFD2491}" srcOrd="4" destOrd="0" presId="urn:microsoft.com/office/officeart/2005/8/layout/matrix1"/>
    <dgm:cxn modelId="{FFD7B988-5576-4A75-B5BE-CC56A81DE9E9}" type="presParOf" srcId="{8942A957-7AC7-4801-A84B-79AA5B3CB117}" destId="{994BA3BB-7862-49E8-88EA-A8A8AD9E1D92}" srcOrd="5" destOrd="0" presId="urn:microsoft.com/office/officeart/2005/8/layout/matrix1"/>
    <dgm:cxn modelId="{69D8A04D-5C95-46C7-BD29-416CB030BCAC}" type="presParOf" srcId="{8942A957-7AC7-4801-A84B-79AA5B3CB117}" destId="{CD1F5B3B-8D50-4E4E-A088-DC440F32BC1A}" srcOrd="6" destOrd="0" presId="urn:microsoft.com/office/officeart/2005/8/layout/matrix1"/>
    <dgm:cxn modelId="{70A87241-04E7-4C99-8393-CE81F3463FBD}" type="presParOf" srcId="{8942A957-7AC7-4801-A84B-79AA5B3CB117}" destId="{0EE5D113-0F7F-416B-8CAB-35FDEB52C70B}" srcOrd="7" destOrd="0" presId="urn:microsoft.com/office/officeart/2005/8/layout/matrix1"/>
    <dgm:cxn modelId="{89474735-95F5-489A-A728-493B8CC3FA3D}" type="presParOf" srcId="{F81669D1-C5E8-481A-98A7-3F5C55A0B1FE}" destId="{C3F19BA6-696C-48AA-B502-8B18662C11D3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0FE27-95A1-4CA8-8642-9C2F0831F9D2}" type="doc">
      <dgm:prSet loTypeId="urn:microsoft.com/office/officeart/2005/8/layout/process4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C47412-63AB-4D30-8980-2A91D5D8C3E7}">
      <dgm:prSet phldrT="[Text]"/>
      <dgm:spPr/>
      <dgm:t>
        <a:bodyPr/>
        <a:lstStyle/>
        <a:p>
          <a:r>
            <a:rPr lang="bn-BD" b="1" i="1" dirty="0" smtClean="0">
              <a:latin typeface="NikoshBAN" pitchFamily="2" charset="0"/>
              <a:cs typeface="NikoshBAN" pitchFamily="2" charset="0"/>
            </a:rPr>
            <a:t>কাব্যগ্রন্থ</a:t>
          </a:r>
          <a:endParaRPr lang="en-US" b="1" i="1" dirty="0">
            <a:latin typeface="NikoshBAN" pitchFamily="2" charset="0"/>
            <a:cs typeface="NikoshBAN" pitchFamily="2" charset="0"/>
          </a:endParaRPr>
        </a:p>
      </dgm:t>
    </dgm:pt>
    <dgm:pt modelId="{A205E09E-E145-4BF3-AB67-FA70C1D2CB11}" type="parTrans" cxnId="{B28D6D03-4657-406B-A794-6AA8235C8767}">
      <dgm:prSet/>
      <dgm:spPr/>
      <dgm:t>
        <a:bodyPr/>
        <a:lstStyle/>
        <a:p>
          <a:endParaRPr lang="en-US"/>
        </a:p>
      </dgm:t>
    </dgm:pt>
    <dgm:pt modelId="{632082D3-DB30-48D5-8BD2-7D589AF52DCC}" type="sibTrans" cxnId="{B28D6D03-4657-406B-A794-6AA8235C8767}">
      <dgm:prSet/>
      <dgm:spPr/>
      <dgm:t>
        <a:bodyPr/>
        <a:lstStyle/>
        <a:p>
          <a:endParaRPr lang="en-US"/>
        </a:p>
      </dgm:t>
    </dgm:pt>
    <dgm:pt modelId="{2E3D29D0-892F-4AFC-A75A-7403737DF48A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লোক-লোকান্তর, কালের কলস, সোনালী কাবিন, মায়াবি পর্দা দুলে উঠো, অদৃষ্টবাদীদের রান্নাবান্না, বখতিয়ারের ঘোড়া, আরব্য রজনীর রাজহাঁস</a:t>
          </a:r>
          <a:endParaRPr lang="en-US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5EE749A8-1083-4076-8EA4-FF3217C888D5}" type="parTrans" cxnId="{4594C4E9-8A8E-4F6D-B1D8-A8D5040B9F04}">
      <dgm:prSet/>
      <dgm:spPr/>
      <dgm:t>
        <a:bodyPr/>
        <a:lstStyle/>
        <a:p>
          <a:endParaRPr lang="en-US"/>
        </a:p>
      </dgm:t>
    </dgm:pt>
    <dgm:pt modelId="{F5FC0BE4-A27D-4F72-9675-F3DDC5891F2C}" type="sibTrans" cxnId="{4594C4E9-8A8E-4F6D-B1D8-A8D5040B9F04}">
      <dgm:prSet/>
      <dgm:spPr/>
      <dgm:t>
        <a:bodyPr/>
        <a:lstStyle/>
        <a:p>
          <a:endParaRPr lang="en-US"/>
        </a:p>
      </dgm:t>
    </dgm:pt>
    <dgm:pt modelId="{688677F9-8F21-454F-AC49-436AA9256F58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শিশুতোষ- পাখির আছে ফুলের কাছে, </a:t>
          </a:r>
          <a:endParaRPr lang="en-US" sz="2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ECFAE751-30AB-4B81-85B5-09742EBCECE0}" type="parTrans" cxnId="{2C1F3BAC-965A-4A0C-B97F-1CEFE8DBBF35}">
      <dgm:prSet/>
      <dgm:spPr/>
      <dgm:t>
        <a:bodyPr/>
        <a:lstStyle/>
        <a:p>
          <a:endParaRPr lang="en-US"/>
        </a:p>
      </dgm:t>
    </dgm:pt>
    <dgm:pt modelId="{F5276A35-A1E1-4FDA-A832-6E949A6BFDC0}" type="sibTrans" cxnId="{2C1F3BAC-965A-4A0C-B97F-1CEFE8DBBF35}">
      <dgm:prSet/>
      <dgm:spPr/>
      <dgm:t>
        <a:bodyPr/>
        <a:lstStyle/>
        <a:p>
          <a:endParaRPr lang="en-US"/>
        </a:p>
      </dgm:t>
    </dgm:pt>
    <dgm:pt modelId="{105A8050-4B52-48D1-A832-ABE57AEB685B}">
      <dgm:prSet phldrT="[Text]"/>
      <dgm:spPr/>
      <dgm:t>
        <a:bodyPr/>
        <a:lstStyle/>
        <a:p>
          <a:r>
            <a:rPr lang="bn-BD" b="1" i="1" dirty="0" smtClean="0">
              <a:latin typeface="NikoshBAN" pitchFamily="2" charset="0"/>
              <a:cs typeface="NikoshBAN" pitchFamily="2" charset="0"/>
            </a:rPr>
            <a:t>উপন্যাস</a:t>
          </a:r>
          <a:endParaRPr lang="en-US" b="1" i="1" dirty="0">
            <a:latin typeface="NikoshBAN" pitchFamily="2" charset="0"/>
            <a:cs typeface="NikoshBAN" pitchFamily="2" charset="0"/>
          </a:endParaRPr>
        </a:p>
      </dgm:t>
    </dgm:pt>
    <dgm:pt modelId="{EE70C46D-312C-4FA2-A323-DB359F045A93}" type="parTrans" cxnId="{18AE6D1A-F386-48BA-8671-1DF8188970A5}">
      <dgm:prSet/>
      <dgm:spPr/>
      <dgm:t>
        <a:bodyPr/>
        <a:lstStyle/>
        <a:p>
          <a:endParaRPr lang="en-US"/>
        </a:p>
      </dgm:t>
    </dgm:pt>
    <dgm:pt modelId="{00A74BFB-4AC4-41F0-9598-9E63B5737B66}" type="sibTrans" cxnId="{18AE6D1A-F386-48BA-8671-1DF8188970A5}">
      <dgm:prSet/>
      <dgm:spPr/>
      <dgm:t>
        <a:bodyPr/>
        <a:lstStyle/>
        <a:p>
          <a:endParaRPr lang="en-US"/>
        </a:p>
      </dgm:t>
    </dgm:pt>
    <dgm:pt modelId="{AC251065-B100-4644-9449-1BF0179E5CE9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ডাহুকী, আগুনের মেয়ে,</a:t>
          </a:r>
          <a:endParaRPr lang="en-US" sz="2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B096F93A-1CFD-4A56-84DF-FAE984B040AB}" type="parTrans" cxnId="{2F68E91B-9E54-4F73-AA56-C9C0B07FE10B}">
      <dgm:prSet/>
      <dgm:spPr/>
      <dgm:t>
        <a:bodyPr/>
        <a:lstStyle/>
        <a:p>
          <a:endParaRPr lang="en-US"/>
        </a:p>
      </dgm:t>
    </dgm:pt>
    <dgm:pt modelId="{44DF0DAA-8BBB-45E8-8BAE-DFD00AAF8D42}" type="sibTrans" cxnId="{2F68E91B-9E54-4F73-AA56-C9C0B07FE10B}">
      <dgm:prSet/>
      <dgm:spPr/>
      <dgm:t>
        <a:bodyPr/>
        <a:lstStyle/>
        <a:p>
          <a:endParaRPr lang="en-US"/>
        </a:p>
      </dgm:t>
    </dgm:pt>
    <dgm:pt modelId="{463956A1-B8C3-42E9-9C3A-976CE23F3B1E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নিশিন্দা নারী, কবি ও কোলাহল</a:t>
          </a:r>
          <a:endParaRPr lang="en-US" sz="2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2715465-8BE8-46D0-898E-D4E65FB4255A}" type="parTrans" cxnId="{7E9E7AA6-7D68-48D8-8553-5D11C73DE1E8}">
      <dgm:prSet/>
      <dgm:spPr/>
      <dgm:t>
        <a:bodyPr/>
        <a:lstStyle/>
        <a:p>
          <a:endParaRPr lang="en-US"/>
        </a:p>
      </dgm:t>
    </dgm:pt>
    <dgm:pt modelId="{9A43D091-BABF-49B6-BDF8-AFA1AA88B1C8}" type="sibTrans" cxnId="{7E9E7AA6-7D68-48D8-8553-5D11C73DE1E8}">
      <dgm:prSet/>
      <dgm:spPr/>
      <dgm:t>
        <a:bodyPr/>
        <a:lstStyle/>
        <a:p>
          <a:endParaRPr lang="en-US"/>
        </a:p>
      </dgm:t>
    </dgm:pt>
    <dgm:pt modelId="{28229821-4893-4C99-8C7E-C2C09D96EA9F}">
      <dgm:prSet phldrT="[Text]"/>
      <dgm:spPr/>
      <dgm:t>
        <a:bodyPr/>
        <a:lstStyle/>
        <a:p>
          <a:r>
            <a:rPr lang="bn-BD" b="1" i="1" dirty="0" smtClean="0">
              <a:latin typeface="NikoshBAN" pitchFamily="2" charset="0"/>
              <a:cs typeface="NikoshBAN" pitchFamily="2" charset="0"/>
            </a:rPr>
            <a:t>ছোটগল্প</a:t>
          </a:r>
          <a:endParaRPr lang="en-US" b="1" i="1" dirty="0">
            <a:latin typeface="NikoshBAN" pitchFamily="2" charset="0"/>
            <a:cs typeface="NikoshBAN" pitchFamily="2" charset="0"/>
          </a:endParaRPr>
        </a:p>
      </dgm:t>
    </dgm:pt>
    <dgm:pt modelId="{168AF195-386E-40F4-BB9A-93BC233195AC}" type="parTrans" cxnId="{D36B382C-7CA3-49F5-A0D8-094983BE5E6B}">
      <dgm:prSet/>
      <dgm:spPr/>
      <dgm:t>
        <a:bodyPr/>
        <a:lstStyle/>
        <a:p>
          <a:endParaRPr lang="en-US"/>
        </a:p>
      </dgm:t>
    </dgm:pt>
    <dgm:pt modelId="{9DA010D2-DBEC-4453-8BE1-D230B09FABAE}" type="sibTrans" cxnId="{D36B382C-7CA3-49F5-A0D8-094983BE5E6B}">
      <dgm:prSet/>
      <dgm:spPr/>
      <dgm:t>
        <a:bodyPr/>
        <a:lstStyle/>
        <a:p>
          <a:endParaRPr lang="en-US"/>
        </a:p>
      </dgm:t>
    </dgm:pt>
    <dgm:pt modelId="{428D9F07-938F-4D14-A52E-32A103801D31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BD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পানকৌড়ির রক্ত, সৌরভের কাছে পরাজিত</a:t>
          </a:r>
          <a:endParaRPr lang="en-US" sz="2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AD82B892-FCC0-4C12-A888-AACB372F50A4}" type="parTrans" cxnId="{0C2AD157-D2F7-492C-82AD-C45054C99790}">
      <dgm:prSet/>
      <dgm:spPr/>
      <dgm:t>
        <a:bodyPr/>
        <a:lstStyle/>
        <a:p>
          <a:endParaRPr lang="en-US"/>
        </a:p>
      </dgm:t>
    </dgm:pt>
    <dgm:pt modelId="{2DB9E013-2A4A-48F8-9153-8665D52A3ABE}" type="sibTrans" cxnId="{0C2AD157-D2F7-492C-82AD-C45054C99790}">
      <dgm:prSet/>
      <dgm:spPr/>
      <dgm:t>
        <a:bodyPr/>
        <a:lstStyle/>
        <a:p>
          <a:endParaRPr lang="en-US"/>
        </a:p>
      </dgm:t>
    </dgm:pt>
    <dgm:pt modelId="{40BB6E85-82A5-46FF-A5DB-A69997F82A5A}">
      <dgm:prSet phldrT="[Text]" custT="1"/>
      <dgm:spPr/>
      <dgm:t>
        <a:bodyPr/>
        <a:lstStyle/>
        <a:p>
          <a:r>
            <a:rPr lang="bn-BD" sz="6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,গন্ধবণিক</a:t>
          </a:r>
          <a:endParaRPr lang="en-US" sz="6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E7BFC852-9B1A-4ECC-921D-9B657599FE5F}" type="parTrans" cxnId="{08EA004D-FEBA-41A2-BB13-D63CFA18164D}">
      <dgm:prSet/>
      <dgm:spPr/>
      <dgm:t>
        <a:bodyPr/>
        <a:lstStyle/>
        <a:p>
          <a:endParaRPr lang="en-US"/>
        </a:p>
      </dgm:t>
    </dgm:pt>
    <dgm:pt modelId="{BC243DE3-8F1C-46B8-9A61-07BBFBD04FF6}" type="sibTrans" cxnId="{08EA004D-FEBA-41A2-BB13-D63CFA18164D}">
      <dgm:prSet/>
      <dgm:spPr/>
      <dgm:t>
        <a:bodyPr/>
        <a:lstStyle/>
        <a:p>
          <a:endParaRPr lang="en-US"/>
        </a:p>
      </dgm:t>
    </dgm:pt>
    <dgm:pt modelId="{785DD440-AE0F-4536-8633-5B7EFD4D8B37}" type="pres">
      <dgm:prSet presAssocID="{F040FE27-95A1-4CA8-8642-9C2F0831F9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A2AF0-11A1-4522-9BEC-6DB52B02F957}" type="pres">
      <dgm:prSet presAssocID="{28229821-4893-4C99-8C7E-C2C09D96EA9F}" presName="boxAndChildren" presStyleCnt="0"/>
      <dgm:spPr/>
    </dgm:pt>
    <dgm:pt modelId="{349320EB-A0C4-40F4-91A0-FE14C59B67FD}" type="pres">
      <dgm:prSet presAssocID="{28229821-4893-4C99-8C7E-C2C09D96EA9F}" presName="parentTextBox" presStyleLbl="node1" presStyleIdx="0" presStyleCnt="3"/>
      <dgm:spPr/>
      <dgm:t>
        <a:bodyPr/>
        <a:lstStyle/>
        <a:p>
          <a:endParaRPr lang="en-US"/>
        </a:p>
      </dgm:t>
    </dgm:pt>
    <dgm:pt modelId="{DBAFEB6D-0450-40BE-83F8-5E1D468FED9D}" type="pres">
      <dgm:prSet presAssocID="{28229821-4893-4C99-8C7E-C2C09D96EA9F}" presName="entireBox" presStyleLbl="node1" presStyleIdx="0" presStyleCnt="3"/>
      <dgm:spPr/>
      <dgm:t>
        <a:bodyPr/>
        <a:lstStyle/>
        <a:p>
          <a:endParaRPr lang="en-US"/>
        </a:p>
      </dgm:t>
    </dgm:pt>
    <dgm:pt modelId="{4BED189D-BD79-434C-89E7-0ED43CF8D1B5}" type="pres">
      <dgm:prSet presAssocID="{28229821-4893-4C99-8C7E-C2C09D96EA9F}" presName="descendantBox" presStyleCnt="0"/>
      <dgm:spPr/>
    </dgm:pt>
    <dgm:pt modelId="{CF1624D3-727E-4740-8DE9-98920DE38658}" type="pres">
      <dgm:prSet presAssocID="{428D9F07-938F-4D14-A52E-32A103801D3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916D2-836C-4FC3-B82F-B2DBDBC45CDE}" type="pres">
      <dgm:prSet presAssocID="{40BB6E85-82A5-46FF-A5DB-A69997F82A5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F3889-C20F-46EE-9F46-69DF53A61DFC}" type="pres">
      <dgm:prSet presAssocID="{00A74BFB-4AC4-41F0-9598-9E63B5737B66}" presName="sp" presStyleCnt="0"/>
      <dgm:spPr/>
    </dgm:pt>
    <dgm:pt modelId="{CC885EB0-287A-4FF3-85F9-51DFE1D80213}" type="pres">
      <dgm:prSet presAssocID="{105A8050-4B52-48D1-A832-ABE57AEB685B}" presName="arrowAndChildren" presStyleCnt="0"/>
      <dgm:spPr/>
    </dgm:pt>
    <dgm:pt modelId="{1A361823-CF19-409D-8EDF-02F9A4A543B1}" type="pres">
      <dgm:prSet presAssocID="{105A8050-4B52-48D1-A832-ABE57AEB685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7316F5D6-AC40-494D-AD4D-6B6E2612842F}" type="pres">
      <dgm:prSet presAssocID="{105A8050-4B52-48D1-A832-ABE57AEB685B}" presName="arrow" presStyleLbl="node1" presStyleIdx="1" presStyleCnt="3"/>
      <dgm:spPr/>
      <dgm:t>
        <a:bodyPr/>
        <a:lstStyle/>
        <a:p>
          <a:endParaRPr lang="en-US"/>
        </a:p>
      </dgm:t>
    </dgm:pt>
    <dgm:pt modelId="{A65129F6-54C0-4836-9571-AF698FA86C9B}" type="pres">
      <dgm:prSet presAssocID="{105A8050-4B52-48D1-A832-ABE57AEB685B}" presName="descendantArrow" presStyleCnt="0"/>
      <dgm:spPr/>
    </dgm:pt>
    <dgm:pt modelId="{291E959F-5C2E-4F9D-ADB8-8C777FDBB2FB}" type="pres">
      <dgm:prSet presAssocID="{AC251065-B100-4644-9449-1BF0179E5CE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9402-4455-46F1-8612-F1F8503DE73B}" type="pres">
      <dgm:prSet presAssocID="{463956A1-B8C3-42E9-9C3A-976CE23F3B1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1C93D-2A76-41AE-AE86-0780E0609B1F}" type="pres">
      <dgm:prSet presAssocID="{632082D3-DB30-48D5-8BD2-7D589AF52DCC}" presName="sp" presStyleCnt="0"/>
      <dgm:spPr/>
    </dgm:pt>
    <dgm:pt modelId="{FD1E3829-9C12-4D7C-B0EE-0A66A8AEA3C1}" type="pres">
      <dgm:prSet presAssocID="{2EC47412-63AB-4D30-8980-2A91D5D8C3E7}" presName="arrowAndChildren" presStyleCnt="0"/>
      <dgm:spPr/>
    </dgm:pt>
    <dgm:pt modelId="{21EA2C3C-7C82-4F76-B01A-8352C0A3E623}" type="pres">
      <dgm:prSet presAssocID="{2EC47412-63AB-4D30-8980-2A91D5D8C3E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954FF33-17A7-440A-A6B0-7CDF63499261}" type="pres">
      <dgm:prSet presAssocID="{2EC47412-63AB-4D30-8980-2A91D5D8C3E7}" presName="arrow" presStyleLbl="node1" presStyleIdx="2" presStyleCnt="3"/>
      <dgm:spPr/>
      <dgm:t>
        <a:bodyPr/>
        <a:lstStyle/>
        <a:p>
          <a:endParaRPr lang="en-US"/>
        </a:p>
      </dgm:t>
    </dgm:pt>
    <dgm:pt modelId="{DC4829A5-B611-4CF3-8FEF-9D26070A3063}" type="pres">
      <dgm:prSet presAssocID="{2EC47412-63AB-4D30-8980-2A91D5D8C3E7}" presName="descendantArrow" presStyleCnt="0"/>
      <dgm:spPr/>
    </dgm:pt>
    <dgm:pt modelId="{749D036C-DB8E-443B-A654-F1B89688010E}" type="pres">
      <dgm:prSet presAssocID="{2E3D29D0-892F-4AFC-A75A-7403737DF48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A8CE8-2F6A-4C27-A294-F348BAEF1C62}" type="pres">
      <dgm:prSet presAssocID="{688677F9-8F21-454F-AC49-436AA9256F5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D6D03-4657-406B-A794-6AA8235C8767}" srcId="{F040FE27-95A1-4CA8-8642-9C2F0831F9D2}" destId="{2EC47412-63AB-4D30-8980-2A91D5D8C3E7}" srcOrd="0" destOrd="0" parTransId="{A205E09E-E145-4BF3-AB67-FA70C1D2CB11}" sibTransId="{632082D3-DB30-48D5-8BD2-7D589AF52DCC}"/>
    <dgm:cxn modelId="{C54B9DA2-EC08-4752-BCEC-7B4EEC82E97B}" type="presOf" srcId="{28229821-4893-4C99-8C7E-C2C09D96EA9F}" destId="{349320EB-A0C4-40F4-91A0-FE14C59B67FD}" srcOrd="0" destOrd="0" presId="urn:microsoft.com/office/officeart/2005/8/layout/process4"/>
    <dgm:cxn modelId="{D36B382C-7CA3-49F5-A0D8-094983BE5E6B}" srcId="{F040FE27-95A1-4CA8-8642-9C2F0831F9D2}" destId="{28229821-4893-4C99-8C7E-C2C09D96EA9F}" srcOrd="2" destOrd="0" parTransId="{168AF195-386E-40F4-BB9A-93BC233195AC}" sibTransId="{9DA010D2-DBEC-4453-8BE1-D230B09FABAE}"/>
    <dgm:cxn modelId="{C423999F-0AC8-42F8-9E37-A84323F62605}" type="presOf" srcId="{40BB6E85-82A5-46FF-A5DB-A69997F82A5A}" destId="{A95916D2-836C-4FC3-B82F-B2DBDBC45CDE}" srcOrd="0" destOrd="0" presId="urn:microsoft.com/office/officeart/2005/8/layout/process4"/>
    <dgm:cxn modelId="{6C81F8F3-702B-41BF-B952-98B405E21526}" type="presOf" srcId="{105A8050-4B52-48D1-A832-ABE57AEB685B}" destId="{1A361823-CF19-409D-8EDF-02F9A4A543B1}" srcOrd="0" destOrd="0" presId="urn:microsoft.com/office/officeart/2005/8/layout/process4"/>
    <dgm:cxn modelId="{0C2AD157-D2F7-492C-82AD-C45054C99790}" srcId="{28229821-4893-4C99-8C7E-C2C09D96EA9F}" destId="{428D9F07-938F-4D14-A52E-32A103801D31}" srcOrd="0" destOrd="0" parTransId="{AD82B892-FCC0-4C12-A888-AACB372F50A4}" sibTransId="{2DB9E013-2A4A-48F8-9153-8665D52A3ABE}"/>
    <dgm:cxn modelId="{E29DBBB9-5939-4071-9569-EA4B81118B01}" type="presOf" srcId="{28229821-4893-4C99-8C7E-C2C09D96EA9F}" destId="{DBAFEB6D-0450-40BE-83F8-5E1D468FED9D}" srcOrd="1" destOrd="0" presId="urn:microsoft.com/office/officeart/2005/8/layout/process4"/>
    <dgm:cxn modelId="{625946CA-09BC-4CA2-8554-F175F2F52912}" type="presOf" srcId="{2EC47412-63AB-4D30-8980-2A91D5D8C3E7}" destId="{1954FF33-17A7-440A-A6B0-7CDF63499261}" srcOrd="1" destOrd="0" presId="urn:microsoft.com/office/officeart/2005/8/layout/process4"/>
    <dgm:cxn modelId="{7E9E7AA6-7D68-48D8-8553-5D11C73DE1E8}" srcId="{105A8050-4B52-48D1-A832-ABE57AEB685B}" destId="{463956A1-B8C3-42E9-9C3A-976CE23F3B1E}" srcOrd="1" destOrd="0" parTransId="{C2715465-8BE8-46D0-898E-D4E65FB4255A}" sibTransId="{9A43D091-BABF-49B6-BDF8-AFA1AA88B1C8}"/>
    <dgm:cxn modelId="{0A73A47A-DAFC-4AAF-8675-994073CE69C7}" type="presOf" srcId="{428D9F07-938F-4D14-A52E-32A103801D31}" destId="{CF1624D3-727E-4740-8DE9-98920DE38658}" srcOrd="0" destOrd="0" presId="urn:microsoft.com/office/officeart/2005/8/layout/process4"/>
    <dgm:cxn modelId="{2C1F3BAC-965A-4A0C-B97F-1CEFE8DBBF35}" srcId="{2EC47412-63AB-4D30-8980-2A91D5D8C3E7}" destId="{688677F9-8F21-454F-AC49-436AA9256F58}" srcOrd="1" destOrd="0" parTransId="{ECFAE751-30AB-4B81-85B5-09742EBCECE0}" sibTransId="{F5276A35-A1E1-4FDA-A832-6E949A6BFDC0}"/>
    <dgm:cxn modelId="{4594C4E9-8A8E-4F6D-B1D8-A8D5040B9F04}" srcId="{2EC47412-63AB-4D30-8980-2A91D5D8C3E7}" destId="{2E3D29D0-892F-4AFC-A75A-7403737DF48A}" srcOrd="0" destOrd="0" parTransId="{5EE749A8-1083-4076-8EA4-FF3217C888D5}" sibTransId="{F5FC0BE4-A27D-4F72-9675-F3DDC5891F2C}"/>
    <dgm:cxn modelId="{35B6710C-6ACB-46BF-ABBA-574AB45E7DEC}" type="presOf" srcId="{2E3D29D0-892F-4AFC-A75A-7403737DF48A}" destId="{749D036C-DB8E-443B-A654-F1B89688010E}" srcOrd="0" destOrd="0" presId="urn:microsoft.com/office/officeart/2005/8/layout/process4"/>
    <dgm:cxn modelId="{2F68E91B-9E54-4F73-AA56-C9C0B07FE10B}" srcId="{105A8050-4B52-48D1-A832-ABE57AEB685B}" destId="{AC251065-B100-4644-9449-1BF0179E5CE9}" srcOrd="0" destOrd="0" parTransId="{B096F93A-1CFD-4A56-84DF-FAE984B040AB}" sibTransId="{44DF0DAA-8BBB-45E8-8BAE-DFD00AAF8D42}"/>
    <dgm:cxn modelId="{51255F14-495A-4EE0-AF22-64D5B9BFD15A}" type="presOf" srcId="{688677F9-8F21-454F-AC49-436AA9256F58}" destId="{2C2A8CE8-2F6A-4C27-A294-F348BAEF1C62}" srcOrd="0" destOrd="0" presId="urn:microsoft.com/office/officeart/2005/8/layout/process4"/>
    <dgm:cxn modelId="{A465DEFE-1192-44E2-88D9-EB4E0DAB46C5}" type="presOf" srcId="{2EC47412-63AB-4D30-8980-2A91D5D8C3E7}" destId="{21EA2C3C-7C82-4F76-B01A-8352C0A3E623}" srcOrd="0" destOrd="0" presId="urn:microsoft.com/office/officeart/2005/8/layout/process4"/>
    <dgm:cxn modelId="{681CCD4B-A92F-47AB-AE65-5AF1B07F8500}" type="presOf" srcId="{463956A1-B8C3-42E9-9C3A-976CE23F3B1E}" destId="{70C39402-4455-46F1-8612-F1F8503DE73B}" srcOrd="0" destOrd="0" presId="urn:microsoft.com/office/officeart/2005/8/layout/process4"/>
    <dgm:cxn modelId="{08EA004D-FEBA-41A2-BB13-D63CFA18164D}" srcId="{28229821-4893-4C99-8C7E-C2C09D96EA9F}" destId="{40BB6E85-82A5-46FF-A5DB-A69997F82A5A}" srcOrd="1" destOrd="0" parTransId="{E7BFC852-9B1A-4ECC-921D-9B657599FE5F}" sibTransId="{BC243DE3-8F1C-46B8-9A61-07BBFBD04FF6}"/>
    <dgm:cxn modelId="{A685B5B8-52CC-40CD-B1AE-61E8B7238696}" type="presOf" srcId="{AC251065-B100-4644-9449-1BF0179E5CE9}" destId="{291E959F-5C2E-4F9D-ADB8-8C777FDBB2FB}" srcOrd="0" destOrd="0" presId="urn:microsoft.com/office/officeart/2005/8/layout/process4"/>
    <dgm:cxn modelId="{34E01C8C-6D01-4CB4-940E-DAAAD7EDCFF9}" type="presOf" srcId="{105A8050-4B52-48D1-A832-ABE57AEB685B}" destId="{7316F5D6-AC40-494D-AD4D-6B6E2612842F}" srcOrd="1" destOrd="0" presId="urn:microsoft.com/office/officeart/2005/8/layout/process4"/>
    <dgm:cxn modelId="{6EDB9CEE-A5EE-4AE9-B1DE-FE7BDAA5C039}" type="presOf" srcId="{F040FE27-95A1-4CA8-8642-9C2F0831F9D2}" destId="{785DD440-AE0F-4536-8633-5B7EFD4D8B37}" srcOrd="0" destOrd="0" presId="urn:microsoft.com/office/officeart/2005/8/layout/process4"/>
    <dgm:cxn modelId="{18AE6D1A-F386-48BA-8671-1DF8188970A5}" srcId="{F040FE27-95A1-4CA8-8642-9C2F0831F9D2}" destId="{105A8050-4B52-48D1-A832-ABE57AEB685B}" srcOrd="1" destOrd="0" parTransId="{EE70C46D-312C-4FA2-A323-DB359F045A93}" sibTransId="{00A74BFB-4AC4-41F0-9598-9E63B5737B66}"/>
    <dgm:cxn modelId="{252A31C9-EA68-4D5C-9044-7C629871B7BA}" type="presParOf" srcId="{785DD440-AE0F-4536-8633-5B7EFD4D8B37}" destId="{E05A2AF0-11A1-4522-9BEC-6DB52B02F957}" srcOrd="0" destOrd="0" presId="urn:microsoft.com/office/officeart/2005/8/layout/process4"/>
    <dgm:cxn modelId="{E293BF72-813B-483D-9466-01EE51289EA3}" type="presParOf" srcId="{E05A2AF0-11A1-4522-9BEC-6DB52B02F957}" destId="{349320EB-A0C4-40F4-91A0-FE14C59B67FD}" srcOrd="0" destOrd="0" presId="urn:microsoft.com/office/officeart/2005/8/layout/process4"/>
    <dgm:cxn modelId="{B03276DF-507C-419C-ACFB-09CE980B91A2}" type="presParOf" srcId="{E05A2AF0-11A1-4522-9BEC-6DB52B02F957}" destId="{DBAFEB6D-0450-40BE-83F8-5E1D468FED9D}" srcOrd="1" destOrd="0" presId="urn:microsoft.com/office/officeart/2005/8/layout/process4"/>
    <dgm:cxn modelId="{C47952E3-D437-4407-B5A8-5A40EA254659}" type="presParOf" srcId="{E05A2AF0-11A1-4522-9BEC-6DB52B02F957}" destId="{4BED189D-BD79-434C-89E7-0ED43CF8D1B5}" srcOrd="2" destOrd="0" presId="urn:microsoft.com/office/officeart/2005/8/layout/process4"/>
    <dgm:cxn modelId="{BA242FB9-D175-49DE-8C9D-944065D86DA7}" type="presParOf" srcId="{4BED189D-BD79-434C-89E7-0ED43CF8D1B5}" destId="{CF1624D3-727E-4740-8DE9-98920DE38658}" srcOrd="0" destOrd="0" presId="urn:microsoft.com/office/officeart/2005/8/layout/process4"/>
    <dgm:cxn modelId="{C5581F9E-E6C0-4A1D-9D16-B73BB82A206E}" type="presParOf" srcId="{4BED189D-BD79-434C-89E7-0ED43CF8D1B5}" destId="{A95916D2-836C-4FC3-B82F-B2DBDBC45CDE}" srcOrd="1" destOrd="0" presId="urn:microsoft.com/office/officeart/2005/8/layout/process4"/>
    <dgm:cxn modelId="{C56C8DDF-50CD-4DBF-9FEC-195DB60FEB05}" type="presParOf" srcId="{785DD440-AE0F-4536-8633-5B7EFD4D8B37}" destId="{14FF3889-C20F-46EE-9F46-69DF53A61DFC}" srcOrd="1" destOrd="0" presId="urn:microsoft.com/office/officeart/2005/8/layout/process4"/>
    <dgm:cxn modelId="{D42049E9-C6EA-4268-AB89-EA58D9509898}" type="presParOf" srcId="{785DD440-AE0F-4536-8633-5B7EFD4D8B37}" destId="{CC885EB0-287A-4FF3-85F9-51DFE1D80213}" srcOrd="2" destOrd="0" presId="urn:microsoft.com/office/officeart/2005/8/layout/process4"/>
    <dgm:cxn modelId="{55EB780B-D102-4E62-86DA-5E4079D9925E}" type="presParOf" srcId="{CC885EB0-287A-4FF3-85F9-51DFE1D80213}" destId="{1A361823-CF19-409D-8EDF-02F9A4A543B1}" srcOrd="0" destOrd="0" presId="urn:microsoft.com/office/officeart/2005/8/layout/process4"/>
    <dgm:cxn modelId="{5D1C3600-071E-4611-AC5E-0ACAFB294DEC}" type="presParOf" srcId="{CC885EB0-287A-4FF3-85F9-51DFE1D80213}" destId="{7316F5D6-AC40-494D-AD4D-6B6E2612842F}" srcOrd="1" destOrd="0" presId="urn:microsoft.com/office/officeart/2005/8/layout/process4"/>
    <dgm:cxn modelId="{519A8668-D4AF-4752-B2FB-8F1283322E25}" type="presParOf" srcId="{CC885EB0-287A-4FF3-85F9-51DFE1D80213}" destId="{A65129F6-54C0-4836-9571-AF698FA86C9B}" srcOrd="2" destOrd="0" presId="urn:microsoft.com/office/officeart/2005/8/layout/process4"/>
    <dgm:cxn modelId="{E90E3CD5-49BB-4327-A530-C47253CC4675}" type="presParOf" srcId="{A65129F6-54C0-4836-9571-AF698FA86C9B}" destId="{291E959F-5C2E-4F9D-ADB8-8C777FDBB2FB}" srcOrd="0" destOrd="0" presId="urn:microsoft.com/office/officeart/2005/8/layout/process4"/>
    <dgm:cxn modelId="{9968E525-29CA-4AAD-9350-5AD61DF22107}" type="presParOf" srcId="{A65129F6-54C0-4836-9571-AF698FA86C9B}" destId="{70C39402-4455-46F1-8612-F1F8503DE73B}" srcOrd="1" destOrd="0" presId="urn:microsoft.com/office/officeart/2005/8/layout/process4"/>
    <dgm:cxn modelId="{FBDAE5CD-94FF-4646-8FBE-18591EFDF036}" type="presParOf" srcId="{785DD440-AE0F-4536-8633-5B7EFD4D8B37}" destId="{8D41C93D-2A76-41AE-AE86-0780E0609B1F}" srcOrd="3" destOrd="0" presId="urn:microsoft.com/office/officeart/2005/8/layout/process4"/>
    <dgm:cxn modelId="{A3AA4911-2A22-4A6A-ACC3-BD36420FAC43}" type="presParOf" srcId="{785DD440-AE0F-4536-8633-5B7EFD4D8B37}" destId="{FD1E3829-9C12-4D7C-B0EE-0A66A8AEA3C1}" srcOrd="4" destOrd="0" presId="urn:microsoft.com/office/officeart/2005/8/layout/process4"/>
    <dgm:cxn modelId="{35FF5580-AB10-4342-B1F2-D651735A18CB}" type="presParOf" srcId="{FD1E3829-9C12-4D7C-B0EE-0A66A8AEA3C1}" destId="{21EA2C3C-7C82-4F76-B01A-8352C0A3E623}" srcOrd="0" destOrd="0" presId="urn:microsoft.com/office/officeart/2005/8/layout/process4"/>
    <dgm:cxn modelId="{1E439F01-ABD0-4F0D-A36C-DD7D4D1461F3}" type="presParOf" srcId="{FD1E3829-9C12-4D7C-B0EE-0A66A8AEA3C1}" destId="{1954FF33-17A7-440A-A6B0-7CDF63499261}" srcOrd="1" destOrd="0" presId="urn:microsoft.com/office/officeart/2005/8/layout/process4"/>
    <dgm:cxn modelId="{9AB036F3-5968-47D4-87B6-2C4427044BF6}" type="presParOf" srcId="{FD1E3829-9C12-4D7C-B0EE-0A66A8AEA3C1}" destId="{DC4829A5-B611-4CF3-8FEF-9D26070A3063}" srcOrd="2" destOrd="0" presId="urn:microsoft.com/office/officeart/2005/8/layout/process4"/>
    <dgm:cxn modelId="{32993C7A-5341-48B5-9C0C-2978E1B4C320}" type="presParOf" srcId="{DC4829A5-B611-4CF3-8FEF-9D26070A3063}" destId="{749D036C-DB8E-443B-A654-F1B89688010E}" srcOrd="0" destOrd="0" presId="urn:microsoft.com/office/officeart/2005/8/layout/process4"/>
    <dgm:cxn modelId="{3E196F98-9493-4E5D-ADC3-D75147A76D35}" type="presParOf" srcId="{DC4829A5-B611-4CF3-8FEF-9D26070A3063}" destId="{2C2A8CE8-2F6A-4C27-A294-F348BAEF1C62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25EE8-7177-42EF-9E42-68D337A91996}">
      <dsp:nvSpPr>
        <dsp:cNvPr id="0" name=""/>
        <dsp:cNvSpPr/>
      </dsp:nvSpPr>
      <dsp:spPr>
        <a:xfrm rot="16200000">
          <a:off x="563823" y="-563823"/>
          <a:ext cx="3429000" cy="4556646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prstTxWarp prst="textPlain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জন্ম- ১৯৩৬, ১১ জুলাই ব্রাহ্মণবাড়িয়া জেলার মৌড়াইল গ্রামে।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পুরস্কার- বাংলা একাদেমি পুরস্কার, একুশে পদকসহ অসংখ্য পুরস্কার।</a:t>
          </a:r>
          <a:endParaRPr lang="en-US" sz="28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 rot="5400000">
        <a:off x="0" y="0"/>
        <a:ext cx="4556646" cy="2571750"/>
      </dsp:txXfrm>
    </dsp:sp>
    <dsp:sp modelId="{3D897CD1-E25C-4538-80E3-7FCAD4A0D99D}">
      <dsp:nvSpPr>
        <dsp:cNvPr id="0" name=""/>
        <dsp:cNvSpPr/>
      </dsp:nvSpPr>
      <dsp:spPr>
        <a:xfrm>
          <a:off x="4556646" y="0"/>
          <a:ext cx="4556646" cy="342900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prstTxWarp prst="textPlain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প্রকৃত নাম- মির আবদুস শুকুর আল মাহমুদ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পিতা- আবদুর রব মির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মাতা- রওশন আরা মির</a:t>
          </a:r>
        </a:p>
      </dsp:txBody>
      <dsp:txXfrm>
        <a:off x="4556646" y="0"/>
        <a:ext cx="4556646" cy="2571750"/>
      </dsp:txXfrm>
    </dsp:sp>
    <dsp:sp modelId="{0716F422-B33C-4AB2-8093-BB4B4FFD2491}">
      <dsp:nvSpPr>
        <dsp:cNvPr id="0" name=""/>
        <dsp:cNvSpPr/>
      </dsp:nvSpPr>
      <dsp:spPr>
        <a:xfrm rot="10800000">
          <a:off x="0" y="3429000"/>
          <a:ext cx="4556646" cy="3429000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prstTxWarp prst="textPlain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পেশা- সাংবাদিকতা (দৈনিক গণকন্ঠ, দৈনিক কর্ণফুলীর সম্পাদক)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আবসরের পূর্ব পর্যন্ত বাংলাদেশ শিল্পকলা একাদেমির পরিচালক ছিলেন।</a:t>
          </a:r>
          <a:endParaRPr lang="en-US" sz="2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0" y="4286249"/>
        <a:ext cx="4556646" cy="2571750"/>
      </dsp:txXfrm>
    </dsp:sp>
    <dsp:sp modelId="{CD1F5B3B-8D50-4E4E-A088-DC440F32BC1A}">
      <dsp:nvSpPr>
        <dsp:cNvPr id="0" name=""/>
        <dsp:cNvSpPr/>
      </dsp:nvSpPr>
      <dsp:spPr>
        <a:xfrm rot="5400000">
          <a:off x="5120469" y="2865176"/>
          <a:ext cx="3429000" cy="4556646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prstTxWarp prst="textPlain">
            <a:avLst/>
          </a:prstTxWarp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none" spc="0" dirty="0" smtClean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rPr>
            <a:t>পড়াশোনা- মাধ্যমিক স্তর পর্যন্ত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none" spc="0" dirty="0" smtClean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rPr>
            <a:t>কবিতার জগৎ- স্নিগ্ধ-শ্যামল, প্রশান্ত গ্রামীণ জীবন ও প্রকৃতির চিরায়ত রূপ</a:t>
          </a:r>
          <a:endParaRPr lang="en-US" sz="3200" b="1" kern="1200" cap="none" spc="0" dirty="0">
            <a:ln/>
            <a:solidFill>
              <a:schemeClr val="accent3"/>
            </a:solidFill>
            <a:effectLst/>
            <a:latin typeface="NikoshBAN" pitchFamily="2" charset="0"/>
            <a:cs typeface="NikoshBAN" pitchFamily="2" charset="0"/>
          </a:endParaRPr>
        </a:p>
      </dsp:txBody>
      <dsp:txXfrm rot="-5400000">
        <a:off x="4556646" y="4286249"/>
        <a:ext cx="4556646" cy="2571750"/>
      </dsp:txXfrm>
    </dsp:sp>
    <dsp:sp modelId="{C3F19BA6-696C-48AA-B502-8B18662C11D3}">
      <dsp:nvSpPr>
        <dsp:cNvPr id="0" name=""/>
        <dsp:cNvSpPr/>
      </dsp:nvSpPr>
      <dsp:spPr>
        <a:xfrm>
          <a:off x="3322073" y="2514597"/>
          <a:ext cx="2438416" cy="15240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396469" y="2588993"/>
        <a:ext cx="2289624" cy="1375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0.wdp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houmik\Desktop\new presentation\wall\Walllllllllllll\pastelo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0" y="350664"/>
            <a:ext cx="6096000" cy="31547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ContrastingLeftFacing"/>
              <a:lightRig rig="brightRoom" dir="t"/>
            </a:scene3d>
            <a:sp3d extrusionH="57150" contourW="6350" prstMaterial="plastic">
              <a:bevelT w="20320" h="20320" prst="hardEdg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19900" b="1" cap="all" dirty="0" smtClean="0">
                <a:ln>
                  <a:solidFill>
                    <a:srgbClr val="FFFF00"/>
                  </a:solidFill>
                </a:ln>
                <a:solidFill>
                  <a:srgbClr val="E41C9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all" dirty="0">
              <a:ln>
                <a:solidFill>
                  <a:srgbClr val="FFFF00"/>
                </a:solidFill>
              </a:ln>
              <a:solidFill>
                <a:srgbClr val="E41C9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Bhoumik\Desktop\New folder\Cambrian tools\png\g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928429" cy="370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6316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oumik\Documents\Downloads\Man-covering-his-face-wit-00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" y="51054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তাকাতে পারি না আমি রূপে তার যেন এত ভয়</a:t>
            </a:r>
          </a:p>
        </p:txBody>
      </p:sp>
    </p:spTree>
    <p:extLst>
      <p:ext uri="{BB962C8B-B14F-4D97-AF65-F5344CB8AC3E}">
        <p14:creationId xmlns="" xmlns:p14="http://schemas.microsoft.com/office/powerpoint/2010/main" val="2328186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 work\new content_nurul_huda_2\Lesson outcome\jiy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" y="76200"/>
            <a:ext cx="8960893" cy="66635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14400" y="0"/>
            <a:ext cx="5486400" cy="2362200"/>
          </a:xfrm>
          <a:prstGeom prst="cloudCallou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Bhoumik\Desktop\new presentation\content\624-diamo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89" y="425092"/>
            <a:ext cx="2381821" cy="151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657600"/>
            <a:ext cx="5486400" cy="7987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যখনি উজ্জ্বল হয় আমার এ চেতনার মণি,</a:t>
            </a:r>
          </a:p>
        </p:txBody>
      </p:sp>
    </p:spTree>
    <p:extLst>
      <p:ext uri="{BB962C8B-B14F-4D97-AF65-F5344CB8AC3E}">
        <p14:creationId xmlns="" xmlns:p14="http://schemas.microsoft.com/office/powerpoint/2010/main" val="371420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houmik\Desktop\Fotolia_37143151_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67800" cy="6686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houmik\Desktop\103e34a-seperation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4" y="8755"/>
            <a:ext cx="9227024" cy="6859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0" y="5105400"/>
            <a:ext cx="914399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হয় কেটে যাবে, ছিঁড়ে যাবে সমস্ত বাঁধুনি</a:t>
            </a:r>
          </a:p>
        </p:txBody>
      </p:sp>
    </p:spTree>
    <p:extLst>
      <p:ext uri="{BB962C8B-B14F-4D97-AF65-F5344CB8AC3E}">
        <p14:creationId xmlns="" xmlns:p14="http://schemas.microsoft.com/office/powerpoint/2010/main" val="2579734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687" y="0"/>
            <a:ext cx="9149687" cy="6858000"/>
            <a:chOff x="-5687" y="0"/>
            <a:chExt cx="9149687" cy="6858000"/>
          </a:xfrm>
        </p:grpSpPr>
        <p:pic>
          <p:nvPicPr>
            <p:cNvPr id="3" name="Picture 2" descr="C:\Users\Bhoumik\Desktop\new presentation\content\Lok Lokantar\Bangladeshi_villa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87" y="0"/>
              <a:ext cx="9143999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" name="Rectangle 3"/>
            <p:cNvSpPr/>
            <p:nvPr/>
          </p:nvSpPr>
          <p:spPr>
            <a:xfrm>
              <a:off x="756313" y="6028330"/>
              <a:ext cx="1524000" cy="44867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0" y="6405065"/>
              <a:ext cx="1524000" cy="44867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7400" y="5638800"/>
            <a:ext cx="4899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সংসার, </a:t>
            </a:r>
            <a:r>
              <a:rPr lang="bn-BD" sz="8000" b="1" dirty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সমাজ </a:t>
            </a:r>
            <a:endParaRPr lang="en-US" sz="8000" b="1" dirty="0">
              <a:ln w="17780" cmpd="sng">
                <a:solidFill>
                  <a:srgbClr val="00FF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828800" y="1295400"/>
            <a:chExt cx="9144000" cy="6858000"/>
          </a:xfrm>
        </p:grpSpPr>
        <p:pic>
          <p:nvPicPr>
            <p:cNvPr id="15" name="Picture 14" descr="C:\Users\Bhoumik\Desktop\new presentation\content\Lok Lokantar\postcardv3-FINAL-web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29540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6" name="Rectangle 15"/>
            <p:cNvSpPr/>
            <p:nvPr/>
          </p:nvSpPr>
          <p:spPr>
            <a:xfrm>
              <a:off x="5029200" y="3238500"/>
              <a:ext cx="27432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99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endParaRPr lang="en-US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7" descr="E:\Cambrian tools\Sonar tori\Bibir Bazar, Comilla, Bangladesh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8" name="Group 17"/>
          <p:cNvGrpSpPr/>
          <p:nvPr/>
        </p:nvGrpSpPr>
        <p:grpSpPr>
          <a:xfrm>
            <a:off x="-5687" y="-13873"/>
            <a:ext cx="9144000" cy="6885746"/>
            <a:chOff x="0" y="-27746"/>
            <a:chExt cx="9144000" cy="6885746"/>
          </a:xfrm>
        </p:grpSpPr>
        <p:pic>
          <p:nvPicPr>
            <p:cNvPr id="19" name="Picture 4" descr="E:\Cambrian tools\Bongavasa\b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746"/>
              <a:ext cx="9144000" cy="68857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0" name="Flowchart: Punched Tape 19"/>
            <p:cNvSpPr/>
            <p:nvPr/>
          </p:nvSpPr>
          <p:spPr>
            <a:xfrm>
              <a:off x="5181600" y="6324600"/>
              <a:ext cx="3810000" cy="304800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14600" y="-152400"/>
            <a:ext cx="33457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ln w="1905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8800" dirty="0">
              <a:ln w="1905"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23" name="Picture 2" descr="C:\Users\Bhoumik\Desktop\new presentation\content\Lok Lokantar\baul-chit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Rectangle 23"/>
          <p:cNvSpPr/>
          <p:nvPr/>
        </p:nvSpPr>
        <p:spPr>
          <a:xfrm>
            <a:off x="76200" y="5715000"/>
            <a:ext cx="9144000" cy="83099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সংসার সমাজ ধর্ম তুচ্ছ হয়ে যাবে লোকালয়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13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1" grpId="0"/>
      <p:bldP spid="21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houmik\Desktop\new presentation\content\wallpaper_of_baby_a_little_baby_gir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492197" y="152400"/>
            <a:ext cx="8159606" cy="7694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 থেকে লোকান্তরে আমি যেন স্তব্ধ হয়ে শুনি</a:t>
            </a:r>
          </a:p>
        </p:txBody>
      </p:sp>
    </p:spTree>
    <p:extLst>
      <p:ext uri="{BB962C8B-B14F-4D97-AF65-F5344CB8AC3E}">
        <p14:creationId xmlns="" xmlns:p14="http://schemas.microsoft.com/office/powerpoint/2010/main" val="85701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houmik\Desktop\struggle-with-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0" y="1600200"/>
            <a:ext cx="80771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আহত </a:t>
            </a:r>
            <a:r>
              <a:rPr lang="bn-BD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গান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291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houmik\Desktop\new presentation\content\child-paint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Cambrian tools\Bongavasa\international-mother-language-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Bhoumik\Desktop\new presentation\content\free_bird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64"/>
            <a:ext cx="9144000" cy="688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1143000" y="35004"/>
            <a:ext cx="6890028" cy="132343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bn-BD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কবিতার আসন্ন বিজয়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083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m work\new content_nurul_huda_2\group work\communication_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3886200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72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09798"/>
            <a:ext cx="7543800" cy="1524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কবি প্রকৃতির কোন বিষয় গুলো ব্যবহার করেছেন তা লেখ।</a:t>
            </a:r>
          </a:p>
          <a:p>
            <a:r>
              <a:rPr lang="bn-BD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(দল- ক)</a:t>
            </a:r>
            <a:endParaRPr lang="en-US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017820"/>
            <a:ext cx="7543800" cy="13161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পাখির কোন বিষয় গুলো কবি নিজের সাথে তুলনা করেছেন তা লেখ। </a:t>
            </a:r>
          </a:p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(দল-খ)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207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m work\new content_nurul_huda_2\eveluation\corporate_think_tank_solution_md_w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152400"/>
            <a:ext cx="4114800" cy="122348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058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কবির প্রকৃত নাম কী?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কবির পেশা কী ছিল?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আল মাহমুদের কবিতার জগৎ কী নিয়ে তৈরি?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কোন কাব্যগ্রন্থ থেকে নেয়া হয়েছে?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কবিতায় কোন রংয়ের পাখির কথা বলা হয়েছে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পাখিটি কিসের ডালে বসে আছে?</a:t>
            </a: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পাখিটির চোখের রং কী?</a:t>
            </a: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কবিতায় কীসের বিজয়ের কথা বলা হয়েছে?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পাখির পা দেখতে কেমন?</a:t>
            </a: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পাখির ঠোঁট কীসে মাখামাখি হয়ে আছে?</a:t>
            </a: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কবির চেতনাকে কীসের সাথে তুলনা করা হয়েছে?</a:t>
            </a:r>
          </a:p>
          <a:p>
            <a:pPr marL="571500" indent="-571500">
              <a:buClr>
                <a:schemeClr val="tx2"/>
              </a:buClr>
              <a:buFont typeface="Wingdings" pitchFamily="2" charset="2"/>
              <a:buChar char="v"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পাখির নখ দেখতে কেমন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76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m work\new content_nurul_huda_2\home work\9016920-smart-young-boy-doing-his-homework-too-much-concentrate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0"/>
            <a:ext cx="9144000" cy="68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332508"/>
            <a:ext cx="4495800" cy="173874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1" y="2775466"/>
            <a:ext cx="7315199" cy="17203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C66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মূল-ভাবনা নিজের ভাষায় লেখ।</a:t>
            </a:r>
            <a:endParaRPr lang="en-US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C66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192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oumik\Desktop\new presentation\wall\Walllllllllllll\pastel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7"/>
            <a:ext cx="9144000" cy="68652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999833"/>
            <a:ext cx="8763000" cy="28007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8800" b="1" cap="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8800" b="1" cap="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8800" b="1" cap="all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cap="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8800" b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8800" b="1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8800" b="1" cap="all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840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houmik\Desktop\new presentation\wall\Walllllllllllll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0"/>
            <a:ext cx="6781800" cy="236220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isometricOffAxis2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13800" b="1" cap="all" dirty="0" smtClean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>
                <a:solidFill>
                  <a:srgbClr val="FFFF00"/>
                </a:solidFill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7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houmik\Desktop\green_field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230573" y="32982"/>
            <a:ext cx="6987810" cy="1862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115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লোক-লোকান্তর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973" y="5443182"/>
            <a:ext cx="70866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আত্মপরিচয়মূলক কবিতা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3" y="2907984"/>
            <a:ext cx="91440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i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“লোক-লোকান্তর”কাব্যগ্রন্থের নাম কবিতা</a:t>
            </a:r>
            <a:endParaRPr lang="en-US" sz="54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001000" y="381000"/>
            <a:ext cx="11430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২/২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65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m work\new content_nurul_huda_2\Lesson outcome\girl_thinking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8814088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2457" y="378581"/>
            <a:ext cx="3783815" cy="159327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932" y="2970074"/>
            <a:ext cx="7086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আল মাহমুদ সম্পর্কে বলতে পারবে।</a:t>
            </a:r>
          </a:p>
          <a:p>
            <a:endParaRPr lang="en-US" sz="36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3932" y="4078069"/>
            <a:ext cx="6600867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bn-BD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কাব্যচেতনার স্বরূপ বিশ্লেষণ করতে পারবে।</a:t>
            </a:r>
            <a:endParaRPr lang="en-US" sz="36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261380"/>
            <a:ext cx="6309741" cy="120032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bn-BD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বাংলার প্রাকৃতিক সৌন্দর্যের প্রতি কবির </a:t>
            </a:r>
          </a:p>
          <a:p>
            <a:r>
              <a:rPr lang="bn-BD" sz="36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মুগ্ধতার স্বরূপ ব্যাখ্যা করতে পারবে।</a:t>
            </a:r>
            <a:endParaRPr lang="bn-BD" sz="36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0227" y="2057400"/>
            <a:ext cx="53340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469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Bhoumik\Desktop\Sahitter itihas\552637_399837700064595_1946969573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5562600" cy="120032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7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আল মাহমুদ</a:t>
            </a:r>
            <a:endParaRPr lang="en-US" sz="7200" b="1" i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91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houmik\Desktop\new presentation\content\Lok Lokantar\5d242ba9-c02c-4d85-b686-cfa8c68fa9bc.gif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41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99666013"/>
              </p:ext>
            </p:extLst>
          </p:nvPr>
        </p:nvGraphicFramePr>
        <p:xfrm>
          <a:off x="30706" y="0"/>
          <a:ext cx="91132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04648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F19BA6-696C-48AA-B502-8B18662C1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3F19BA6-696C-48AA-B502-8B18662C1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3F19BA6-696C-48AA-B502-8B18662C1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C3F19BA6-696C-48AA-B502-8B18662C1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825EE8-7177-42EF-9E42-68D337A91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9825EE8-7177-42EF-9E42-68D337A91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9825EE8-7177-42EF-9E42-68D337A91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E9825EE8-7177-42EF-9E42-68D337A91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897CD1-E25C-4538-80E3-7FCAD4A0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D897CD1-E25C-4538-80E3-7FCAD4A0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D897CD1-E25C-4538-80E3-7FCAD4A0D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D897CD1-E25C-4538-80E3-7FCAD4A0D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16F422-B33C-4AB2-8093-BB4B4FFD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716F422-B33C-4AB2-8093-BB4B4FFD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716F422-B33C-4AB2-8093-BB4B4FFD2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716F422-B33C-4AB2-8093-BB4B4FFD2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1F5B3B-8D50-4E4E-A088-DC440F32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CD1F5B3B-8D50-4E4E-A088-DC440F32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CD1F5B3B-8D50-4E4E-A088-DC440F32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CD1F5B3B-8D50-4E4E-A088-DC440F32B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houmik\Desktop\new presentation\content\Lok Lokantar\4_59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64330495"/>
              </p:ext>
            </p:extLst>
          </p:nvPr>
        </p:nvGraphicFramePr>
        <p:xfrm>
          <a:off x="0" y="10236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15652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4FF33-17A7-440A-A6B0-7CDF634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954FF33-17A7-440A-A6B0-7CDF6349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954FF33-17A7-440A-A6B0-7CDF634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954FF33-17A7-440A-A6B0-7CDF634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D036C-DB8E-443B-A654-F1B8968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49D036C-DB8E-443B-A654-F1B896880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49D036C-DB8E-443B-A654-F1B8968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49D036C-DB8E-443B-A654-F1B896880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A8CE8-2F6A-4C27-A294-F348BAEF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C2A8CE8-2F6A-4C27-A294-F348BAEF1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C2A8CE8-2F6A-4C27-A294-F348BAEF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C2A8CE8-2F6A-4C27-A294-F348BAEF1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6F5D6-AC40-494D-AD4D-6B6E26128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316F5D6-AC40-494D-AD4D-6B6E26128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316F5D6-AC40-494D-AD4D-6B6E26128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316F5D6-AC40-494D-AD4D-6B6E26128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E959F-5C2E-4F9D-ADB8-8C777FDBB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291E959F-5C2E-4F9D-ADB8-8C777FDBB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91E959F-5C2E-4F9D-ADB8-8C777FDBB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91E959F-5C2E-4F9D-ADB8-8C777FDBB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C39402-4455-46F1-8612-F1F8503DE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0C39402-4455-46F1-8612-F1F8503DE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0C39402-4455-46F1-8612-F1F8503DE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0C39402-4455-46F1-8612-F1F8503DE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FEB6D-0450-40BE-83F8-5E1D468F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DBAFEB6D-0450-40BE-83F8-5E1D468FE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BAFEB6D-0450-40BE-83F8-5E1D468F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BAFEB6D-0450-40BE-83F8-5E1D468F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1624D3-727E-4740-8DE9-98920DE38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F1624D3-727E-4740-8DE9-98920DE38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F1624D3-727E-4740-8DE9-98920DE38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F1624D3-727E-4740-8DE9-98920DE38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916D2-836C-4FC3-B82F-B2DBDBC45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A95916D2-836C-4FC3-B82F-B2DBDBC45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95916D2-836C-4FC3-B82F-B2DBDBC45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A95916D2-836C-4FC3-B82F-B2DBDBC45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Cambrian tools\Sonar tori\050126_072821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0" y="0"/>
            <a:ext cx="91530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66949" y="152400"/>
            <a:ext cx="8000999" cy="624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953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লোক-লোকান্তর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আল মাহমুদ</a:t>
            </a:r>
          </a:p>
          <a:p>
            <a:endParaRPr lang="bn-BD" sz="1600" b="1" i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আমার চেতনা যেন একটি শাদা সত্যিকার পাখি,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বসে আছে সবুজ অরণ্যে এক চন্দনের ডালে;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bn-BD" sz="1600" b="1" i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ওপরে নিচে বনচারী বাতাসের তালে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দোলে বন্য পানলতা, সুগন্ধ পরাগে মাখামাখি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হয়ে আছে ঠোঁট তার। আর দুটি চোখের কোটরে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কাটা সুপারির রং, পা সবুজ, নখ তীব্র লাল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যেন তার তন্ত্রে মন্ত্রে ভরে আছে চন্দনের ডাল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চোখ যে রাখতে নারি এত বন্য ঝোপের ওপরে।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তাকাতে পারি না আমি রূপে তার যেন এত ভয়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যখনি উজ্জ্বল হয় আমার এ চেতনার মণি,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মনে হয় কেটে যাবে, ছিঁড়ে যাবে সমস্ত বাঁধুনি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সংসার সমাজ ধর্ম তুচ্ছ হয়ে যাবে লোকালয়।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লোক থেকে লোকান্তরে আমি যেন স্তব্ধ হয়ে শুনি</a:t>
            </a:r>
          </a:p>
          <a:p>
            <a:r>
              <a:rPr lang="bn-BD" sz="1600" b="1" i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আহত কবির গান। কবিতার আসন্ন বিজয়।</a:t>
            </a:r>
            <a:endParaRPr lang="en-US" sz="1600" b="1" i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43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houmik\Desktop\new presentation\content\Lok Lokantar\IMG_3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" y="86591"/>
            <a:ext cx="4774124" cy="3636818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7" y="76200"/>
            <a:ext cx="4406712" cy="3657600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7" y="3754582"/>
            <a:ext cx="4406711" cy="32168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" y="3754582"/>
            <a:ext cx="4814455" cy="3179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838200" y="700088"/>
            <a:ext cx="7848600" cy="70788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4000" b="1" i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নিসর্গ উপলব্ধি, চিরায়ত গ্রামবাংলা</a:t>
            </a:r>
            <a:endParaRPr lang="en-US" sz="4000" b="1" i="1" dirty="0">
              <a:ln w="1905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859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463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Bhoumik</dc:creator>
  <cp:lastModifiedBy>Lotus Computer</cp:lastModifiedBy>
  <cp:revision>12</cp:revision>
  <dcterms:created xsi:type="dcterms:W3CDTF">2006-08-16T00:00:00Z</dcterms:created>
  <dcterms:modified xsi:type="dcterms:W3CDTF">2016-12-22T20:57:01Z</dcterms:modified>
</cp:coreProperties>
</file>